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7" r:id="rId1"/>
  </p:sldMasterIdLst>
  <p:notesMasterIdLst>
    <p:notesMasterId r:id="rId8"/>
  </p:notesMasterIdLst>
  <p:sldIdLst>
    <p:sldId id="291" r:id="rId2"/>
    <p:sldId id="404" r:id="rId3"/>
    <p:sldId id="405" r:id="rId4"/>
    <p:sldId id="401" r:id="rId5"/>
    <p:sldId id="402" r:id="rId6"/>
    <p:sldId id="403" r:id="rId7"/>
  </p:sldIdLst>
  <p:sldSz cx="12192000" cy="6858000"/>
  <p:notesSz cx="6858000" cy="9144000"/>
  <p:defaultTextStyle>
    <a:defPPr>
      <a:defRPr lang="zh-CN"/>
    </a:defPPr>
    <a:lvl1pPr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441" autoAdjust="0"/>
    <p:restoredTop sz="96700" autoAdjust="0"/>
  </p:normalViewPr>
  <p:slideViewPr>
    <p:cSldViewPr>
      <p:cViewPr varScale="1">
        <p:scale>
          <a:sx n="81" d="100"/>
          <a:sy n="81" d="100"/>
        </p:scale>
        <p:origin x="90" y="5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-306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710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noProof="0"/>
              <a:t>单击此处编辑母版文本样式</a:t>
            </a:r>
          </a:p>
          <a:p>
            <a:pPr lvl="1"/>
            <a:r>
              <a:rPr lang="zh-CN" altLang="en-US" noProof="0"/>
              <a:t>第二级</a:t>
            </a:r>
          </a:p>
          <a:p>
            <a:pPr lvl="2"/>
            <a:r>
              <a:rPr lang="zh-CN" altLang="en-US" noProof="0"/>
              <a:t>第三级</a:t>
            </a:r>
          </a:p>
          <a:p>
            <a:pPr lvl="3"/>
            <a:r>
              <a:rPr lang="zh-CN" altLang="en-US" noProof="0"/>
              <a:t>第四级</a:t>
            </a:r>
          </a:p>
          <a:p>
            <a:pPr lvl="4"/>
            <a:r>
              <a:rPr lang="zh-CN" altLang="en-US" noProof="0"/>
              <a:t>第五级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B6B60062-98E4-4766-87C1-E1864411C658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40005152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宋体" pitchFamily="2" charset="-122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宋体" pitchFamily="2" charset="-122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宋体" pitchFamily="2" charset="-122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宋体" pitchFamily="2" charset="-122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宋体" pitchFamily="2" charset="-122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/>
              <a:t>单击此处编辑母版副标题样式</a:t>
            </a:r>
          </a:p>
        </p:txBody>
      </p:sp>
    </p:spTree>
    <p:extLst>
      <p:ext uri="{BB962C8B-B14F-4D97-AF65-F5344CB8AC3E}">
        <p14:creationId xmlns:p14="http://schemas.microsoft.com/office/powerpoint/2010/main" val="62367552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和内容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文本框 18"/>
          <p:cNvSpPr txBox="1"/>
          <p:nvPr userDrawn="1"/>
        </p:nvSpPr>
        <p:spPr>
          <a:xfrm>
            <a:off x="0" y="6451334"/>
            <a:ext cx="12192000" cy="346855"/>
          </a:xfrm>
          <a:prstGeom prst="rect">
            <a:avLst/>
          </a:prstGeom>
          <a:solidFill>
            <a:srgbClr val="FF0000"/>
          </a:solidFill>
        </p:spPr>
        <p:txBody>
          <a:bodyPr wrap="square" rtlCol="0">
            <a:spAutoFit/>
          </a:bodyPr>
          <a:lstStyle/>
          <a:p>
            <a:endParaRPr lang="zh-CN" altLang="en-US" sz="2400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130622"/>
            <a:ext cx="10972800" cy="778098"/>
          </a:xfrm>
        </p:spPr>
        <p:txBody>
          <a:bodyPr/>
          <a:lstStyle>
            <a:lvl1pPr algn="l">
              <a:defRPr sz="3600" b="1" baseline="0">
                <a:solidFill>
                  <a:schemeClr val="tx2"/>
                </a:solidFill>
                <a:latin typeface="Consolas" panose="020B0609020204030204" pitchFamily="49" charset="0"/>
              </a:defRPr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09600" y="1124744"/>
            <a:ext cx="10972800" cy="5143378"/>
          </a:xfrm>
        </p:spPr>
        <p:txBody>
          <a:bodyPr/>
          <a:lstStyle>
            <a:lvl1pPr>
              <a:defRPr sz="2800" b="0" baseline="0">
                <a:solidFill>
                  <a:schemeClr val="tx2"/>
                </a:solidFill>
                <a:latin typeface="Consolas" panose="020B0609020204030204" pitchFamily="49" charset="0"/>
              </a:defRPr>
            </a:lvl1pPr>
            <a:lvl2pPr>
              <a:defRPr sz="2400" baseline="0">
                <a:solidFill>
                  <a:schemeClr val="tx2"/>
                </a:solidFill>
                <a:latin typeface="Consolas" panose="020B0609020204030204" pitchFamily="49" charset="0"/>
              </a:defRPr>
            </a:lvl2pPr>
            <a:lvl3pPr>
              <a:defRPr baseline="0">
                <a:solidFill>
                  <a:schemeClr val="tx2"/>
                </a:solidFill>
                <a:latin typeface="Consolas" panose="020B0609020204030204" pitchFamily="49" charset="0"/>
              </a:defRPr>
            </a:lvl3pPr>
            <a:lvl4pPr>
              <a:defRPr baseline="0">
                <a:solidFill>
                  <a:schemeClr val="tx2"/>
                </a:solidFill>
                <a:latin typeface="Consolas" panose="020B0609020204030204" pitchFamily="49" charset="0"/>
              </a:defRPr>
            </a:lvl4pPr>
            <a:lvl5pPr>
              <a:defRPr baseline="0">
                <a:solidFill>
                  <a:schemeClr val="tx2"/>
                </a:solidFill>
                <a:latin typeface="Consolas" panose="020B0609020204030204" pitchFamily="49" charset="0"/>
              </a:defRPr>
            </a:lvl5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cxnSp>
        <p:nvCxnSpPr>
          <p:cNvPr id="5" name="直接连接符 4"/>
          <p:cNvCxnSpPr/>
          <p:nvPr userDrawn="1"/>
        </p:nvCxnSpPr>
        <p:spPr>
          <a:xfrm>
            <a:off x="0" y="908720"/>
            <a:ext cx="121920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文本框 3"/>
          <p:cNvSpPr txBox="1"/>
          <p:nvPr userDrawn="1"/>
        </p:nvSpPr>
        <p:spPr>
          <a:xfrm>
            <a:off x="427174" y="6456838"/>
            <a:ext cx="278850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CN" sz="1600" b="1" kern="1200">
                <a:solidFill>
                  <a:schemeClr val="bg1"/>
                </a:solidFill>
                <a:latin typeface="+mn-ea"/>
                <a:ea typeface="+mn-ea"/>
                <a:cs typeface="+mn-cs"/>
              </a:rPr>
              <a:t>SQL Server</a:t>
            </a:r>
            <a:r>
              <a:rPr kumimoji="1" lang="zh-CN" altLang="en-US" sz="1600" b="1" kern="1200">
                <a:solidFill>
                  <a:schemeClr val="bg1"/>
                </a:solidFill>
                <a:latin typeface="+mn-ea"/>
                <a:ea typeface="+mn-ea"/>
                <a:cs typeface="+mn-cs"/>
              </a:rPr>
              <a:t>数据库系统实训</a:t>
            </a:r>
          </a:p>
        </p:txBody>
      </p:sp>
      <p:sp>
        <p:nvSpPr>
          <p:cNvPr id="7" name="文本框 6"/>
          <p:cNvSpPr txBox="1"/>
          <p:nvPr userDrawn="1"/>
        </p:nvSpPr>
        <p:spPr>
          <a:xfrm>
            <a:off x="10560495" y="6456825"/>
            <a:ext cx="119184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1600" b="1">
                <a:solidFill>
                  <a:schemeClr val="bg1"/>
                </a:solidFill>
                <a:latin typeface="+mj-ea"/>
                <a:ea typeface="+mj-ea"/>
              </a:rPr>
              <a:t>10</a:t>
            </a:r>
            <a:r>
              <a:rPr lang="en-US" altLang="zh-CN" sz="1600" b="1">
                <a:solidFill>
                  <a:schemeClr val="bg1"/>
                </a:solidFill>
                <a:latin typeface="Consolas" panose="020B0609020204030204" pitchFamily="49" charset="0"/>
                <a:ea typeface="+mj-ea"/>
              </a:rPr>
              <a:t>-</a:t>
            </a:r>
            <a:fld id="{B7FADD6F-F12F-4751-A96D-F30E96A3BE8B}" type="slidenum">
              <a:rPr lang="zh-CN" altLang="en-US" sz="1600" b="1" smtClean="0">
                <a:solidFill>
                  <a:schemeClr val="bg1"/>
                </a:solidFill>
                <a:latin typeface="Consolas" panose="020B0609020204030204" pitchFamily="49" charset="0"/>
                <a:ea typeface="+mj-ea"/>
              </a:rPr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r>
              <a:rPr lang="zh-CN" altLang="en-US" sz="1600" b="1">
                <a:solidFill>
                  <a:schemeClr val="bg1"/>
                </a:solidFill>
                <a:latin typeface="Consolas" panose="020B0609020204030204" pitchFamily="49" charset="0"/>
                <a:ea typeface="+mj-ea"/>
              </a:rPr>
              <a:t> </a:t>
            </a:r>
          </a:p>
        </p:txBody>
      </p:sp>
      <p:sp>
        <p:nvSpPr>
          <p:cNvPr id="8" name="文本框 7"/>
          <p:cNvSpPr txBox="1"/>
          <p:nvPr userDrawn="1"/>
        </p:nvSpPr>
        <p:spPr>
          <a:xfrm>
            <a:off x="4799857" y="6455527"/>
            <a:ext cx="273630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zh-CN" altLang="en-US" sz="1600" b="1">
                <a:solidFill>
                  <a:schemeClr val="bg1"/>
                </a:solidFill>
                <a:latin typeface="+mj-ea"/>
                <a:ea typeface="+mj-ea"/>
              </a:rPr>
              <a:t>使用</a:t>
            </a:r>
            <a:r>
              <a:rPr lang="en-US" altLang="zh-CN" sz="1600" b="1">
                <a:solidFill>
                  <a:schemeClr val="bg1"/>
                </a:solidFill>
                <a:latin typeface="+mj-ea"/>
                <a:ea typeface="+mj-ea"/>
              </a:rPr>
              <a:t>salcmd</a:t>
            </a:r>
            <a:endParaRPr lang="zh-CN" altLang="en-US" sz="1600" b="1">
              <a:solidFill>
                <a:schemeClr val="bg1"/>
              </a:solidFill>
              <a:latin typeface="Consolas" panose="020B0609020204030204" pitchFamily="49" charset="0"/>
              <a:ea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358471018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>
        <p:tmplLst>
          <p:tmpl lvl="1">
            <p:tnLst>
              <p:par>
                <p:cTn presetID="2" presetClass="entr" presetSubtype="4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2">
            <p:tnLst>
              <p:par>
                <p:cTn presetID="2" presetClass="entr" presetSubtype="4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3">
            <p:tnLst>
              <p:par>
                <p:cTn presetID="2" presetClass="entr" presetSubtype="4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4">
            <p:tnLst>
              <p:par>
                <p:cTn presetID="2" presetClass="entr" presetSubtype="4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5">
            <p:tnLst>
              <p:par>
                <p:cTn presetID="2" presetClass="entr" presetSubtype="4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33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标题占位符 1"/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9941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/>
              <a:t>单击此处编辑母版标题样式</a:t>
            </a:r>
          </a:p>
        </p:txBody>
      </p:sp>
      <p:sp>
        <p:nvSpPr>
          <p:cNvPr id="1027" name="文本占位符 2"/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8" r:id="rId1"/>
    <p:sldLayoutId id="2147483759" r:id="rId2"/>
  </p:sldLayoutIdLst>
  <p:hf hdr="0" ft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entury Gothic" pitchFamily="34" charset="0"/>
          <a:ea typeface="幼圆" pitchFamily="49" charset="-122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entury Gothic" pitchFamily="34" charset="0"/>
          <a:ea typeface="幼圆" pitchFamily="49" charset="-122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entury Gothic" pitchFamily="34" charset="0"/>
          <a:ea typeface="幼圆" pitchFamily="49" charset="-122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entury Gothic" pitchFamily="34" charset="0"/>
          <a:ea typeface="幼圆" pitchFamily="49" charset="-122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entury Gothic" pitchFamily="34" charset="0"/>
          <a:ea typeface="幼圆" pitchFamily="49" charset="-122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entury Gothic" pitchFamily="34" charset="0"/>
          <a:ea typeface="幼圆" pitchFamily="49" charset="-122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entury Gothic" pitchFamily="34" charset="0"/>
          <a:ea typeface="幼圆" pitchFamily="49" charset="-122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entury Gothic" pitchFamily="34" charset="0"/>
          <a:ea typeface="幼圆" pitchFamily="49" charset="-122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CN" sz="9600">
                <a:solidFill>
                  <a:srgbClr val="FF0000"/>
                </a:solidFill>
                <a:latin typeface="华文琥珀" panose="02010800040101010101" pitchFamily="2" charset="-122"/>
                <a:ea typeface="华文琥珀" panose="02010800040101010101" pitchFamily="2" charset="-122"/>
              </a:rPr>
              <a:t>2</a:t>
            </a:r>
            <a:endParaRPr lang="zh-CN" altLang="en-US" sz="9600">
              <a:solidFill>
                <a:srgbClr val="FF0000"/>
              </a:solidFill>
              <a:latin typeface="华文琥珀" panose="02010800040101010101" pitchFamily="2" charset="-122"/>
              <a:ea typeface="华文琥珀" panose="02010800040101010101" pitchFamily="2" charset="-122"/>
            </a:endParaRP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991544" y="3501008"/>
            <a:ext cx="8280920" cy="1752600"/>
          </a:xfrm>
        </p:spPr>
        <p:txBody>
          <a:bodyPr/>
          <a:lstStyle/>
          <a:p>
            <a:r>
              <a:rPr lang="zh-CN" altLang="en-US" sz="6000" b="1">
                <a:latin typeface="+mn-ea"/>
              </a:rPr>
              <a:t>客户端工具</a:t>
            </a:r>
          </a:p>
        </p:txBody>
      </p:sp>
    </p:spTree>
    <p:extLst>
      <p:ext uri="{BB962C8B-B14F-4D97-AF65-F5344CB8AC3E}">
        <p14:creationId xmlns:p14="http://schemas.microsoft.com/office/powerpoint/2010/main" val="10513603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578BCB-3AD7-0CB4-8685-5AE08ACF2A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启动</a:t>
            </a:r>
            <a:r>
              <a:rPr lang="en-US" altLang="zh-CN"/>
              <a:t>SQL Server</a:t>
            </a:r>
            <a:r>
              <a:rPr lang="zh-CN" altLang="en-US"/>
              <a:t>服务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715EB2-73E5-3235-FD9C-06AA889540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/>
              <a:t>Windows</a:t>
            </a:r>
          </a:p>
          <a:p>
            <a:pPr lvl="1"/>
            <a:r>
              <a:rPr lang="en-US" altLang="zh-CN"/>
              <a:t>net start mssqlserver</a:t>
            </a:r>
          </a:p>
          <a:p>
            <a:r>
              <a:rPr lang="en-US" altLang="zh-CN"/>
              <a:t>Linux</a:t>
            </a:r>
          </a:p>
          <a:p>
            <a:pPr lvl="1"/>
            <a:r>
              <a:rPr lang="en-US" altLang="zh-CN"/>
              <a:t>systemctl start mssql-server</a:t>
            </a:r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901277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632B22-64A9-7AC9-DAC4-5896B888F3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/>
              <a:t>SQL Server</a:t>
            </a:r>
            <a:r>
              <a:rPr lang="zh-CN" altLang="en-US"/>
              <a:t>官方客户端工具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25503B-4BEA-8C1C-72E1-B8A4DDAE2D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/>
              <a:t>字符界面</a:t>
            </a:r>
            <a:endParaRPr lang="en-US" altLang="zh-CN"/>
          </a:p>
          <a:p>
            <a:pPr lvl="1"/>
            <a:r>
              <a:rPr lang="en-US" altLang="zh-CN"/>
              <a:t>sqlcmd - mysql</a:t>
            </a:r>
          </a:p>
          <a:p>
            <a:r>
              <a:rPr lang="zh-CN" altLang="en-US"/>
              <a:t>图形界面</a:t>
            </a:r>
            <a:endParaRPr lang="en-US" altLang="zh-CN"/>
          </a:p>
          <a:p>
            <a:pPr lvl="1"/>
            <a:r>
              <a:rPr lang="en-US" altLang="zh-CN"/>
              <a:t>SSMS - MySQL Workbench</a:t>
            </a:r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766061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45F8C344-A73B-4B5B-A97A-3E5E9A5640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启动选项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2E4BA723-37F7-4526-B88B-6DBD8CBD6B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/>
              <a:t>-S: </a:t>
            </a:r>
            <a:r>
              <a:rPr lang="zh-CN" altLang="en-US"/>
              <a:t>指定服务器及端口号</a:t>
            </a:r>
            <a:endParaRPr lang="en-US" altLang="zh-CN"/>
          </a:p>
          <a:p>
            <a:r>
              <a:rPr lang="en-US" altLang="zh-CN"/>
              <a:t>-U, -P: </a:t>
            </a:r>
            <a:r>
              <a:rPr lang="zh-CN" altLang="en-US"/>
              <a:t>指定登录账号和口令</a:t>
            </a:r>
            <a:endParaRPr lang="en-US" altLang="zh-CN"/>
          </a:p>
          <a:p>
            <a:r>
              <a:rPr lang="en-US" altLang="zh-CN"/>
              <a:t>-d: </a:t>
            </a:r>
            <a:r>
              <a:rPr lang="zh-CN" altLang="en-US"/>
              <a:t>指定数据库</a:t>
            </a:r>
            <a:endParaRPr lang="en-US" altLang="zh-CN"/>
          </a:p>
          <a:p>
            <a:r>
              <a:rPr lang="en-US" altLang="zh-CN"/>
              <a:t>-i: </a:t>
            </a:r>
            <a:r>
              <a:rPr lang="zh-CN" altLang="en-US"/>
              <a:t>执行</a:t>
            </a:r>
            <a:r>
              <a:rPr lang="en-US" altLang="zh-CN"/>
              <a:t>sql</a:t>
            </a:r>
            <a:r>
              <a:rPr lang="zh-CN" altLang="en-US"/>
              <a:t>脚本文件</a:t>
            </a:r>
            <a:endParaRPr lang="en-US" altLang="zh-CN"/>
          </a:p>
          <a:p>
            <a:r>
              <a:rPr lang="en-US" altLang="zh-CN"/>
              <a:t>-Y:</a:t>
            </a:r>
            <a:r>
              <a:rPr lang="zh-CN" altLang="en-US"/>
              <a:t> 指定定长字符串列显示宽度</a:t>
            </a:r>
            <a:r>
              <a:rPr lang="en-US" altLang="zh-CN"/>
              <a:t> </a:t>
            </a:r>
          </a:p>
          <a:p>
            <a:r>
              <a:rPr lang="en-US" altLang="zh-CN"/>
              <a:t>-y: </a:t>
            </a:r>
            <a:r>
              <a:rPr lang="zh-CN" altLang="en-US"/>
              <a:t>指定可变长度字符串列显示宽度</a:t>
            </a:r>
            <a:endParaRPr lang="en-US" altLang="zh-CN"/>
          </a:p>
          <a:p>
            <a:endParaRPr lang="en-US" altLang="zh-CN"/>
          </a:p>
          <a:p>
            <a:pPr marL="0" indent="0">
              <a:buNone/>
            </a:pPr>
            <a:r>
              <a:rPr lang="en-US" altLang="zh-CN" sz="1600"/>
              <a:t># sqlcmd -S 127.0.0.1,1433 -U sa -P Root@1995 -d db1 -Y 50</a:t>
            </a:r>
          </a:p>
          <a:p>
            <a:pPr marL="0" indent="0">
              <a:buNone/>
            </a:pPr>
            <a:endParaRPr lang="en-US" altLang="zh-CN" sz="1600"/>
          </a:p>
          <a:p>
            <a:pPr marL="0" indent="0">
              <a:buNone/>
            </a:pPr>
            <a:r>
              <a:rPr lang="zh-CN" altLang="en-US" sz="1600">
                <a:latin typeface="楷体" panose="02010609060101010101" pitchFamily="49" charset="-122"/>
                <a:ea typeface="楷体" panose="02010609060101010101" pitchFamily="49" charset="-122"/>
              </a:rPr>
              <a:t>说明：在</a:t>
            </a:r>
            <a:r>
              <a:rPr lang="en-US" altLang="zh-CN" sz="1600">
                <a:latin typeface="楷体" panose="02010609060101010101" pitchFamily="49" charset="-122"/>
                <a:ea typeface="楷体" panose="02010609060101010101" pitchFamily="49" charset="-122"/>
              </a:rPr>
              <a:t>Windows</a:t>
            </a:r>
            <a:r>
              <a:rPr lang="zh-CN" altLang="en-US" sz="1600">
                <a:latin typeface="楷体" panose="02010609060101010101" pitchFamily="49" charset="-122"/>
                <a:ea typeface="楷体" panose="02010609060101010101" pitchFamily="49" charset="-122"/>
              </a:rPr>
              <a:t>本地登录，可直接执行</a:t>
            </a:r>
            <a:r>
              <a:rPr lang="en-US" altLang="zh-CN" sz="1600">
                <a:latin typeface="楷体" panose="02010609060101010101" pitchFamily="49" charset="-122"/>
                <a:ea typeface="楷体" panose="02010609060101010101" pitchFamily="49" charset="-122"/>
              </a:rPr>
              <a:t>sqlcmd</a:t>
            </a:r>
            <a:r>
              <a:rPr lang="zh-CN" altLang="en-US" sz="1600">
                <a:latin typeface="楷体" panose="02010609060101010101" pitchFamily="49" charset="-122"/>
                <a:ea typeface="楷体" panose="02010609060101010101" pitchFamily="49" charset="-122"/>
              </a:rPr>
              <a:t>，使用操作系统验证方式登录服务器。</a:t>
            </a:r>
          </a:p>
        </p:txBody>
      </p:sp>
    </p:spTree>
    <p:extLst>
      <p:ext uri="{BB962C8B-B14F-4D97-AF65-F5344CB8AC3E}">
        <p14:creationId xmlns:p14="http://schemas.microsoft.com/office/powerpoint/2010/main" val="29878525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69F5F401-DEEC-44E7-83AF-A4CC1447FD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在</a:t>
            </a:r>
            <a:r>
              <a:rPr lang="en-US" altLang="zh-CN"/>
              <a:t>sqlcmd</a:t>
            </a:r>
            <a:r>
              <a:rPr lang="zh-CN" altLang="en-US"/>
              <a:t>中执行</a:t>
            </a:r>
            <a:r>
              <a:rPr lang="en-US" altLang="zh-CN"/>
              <a:t>SQL</a:t>
            </a:r>
            <a:r>
              <a:rPr lang="zh-CN" altLang="en-US"/>
              <a:t>脚本文件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5B0A301E-04DC-4316-A4E5-B10154B20A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/>
              <a:t>:r </a:t>
            </a:r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5569157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D71A51-CCFB-4769-9759-001E603B93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使用</a:t>
            </a:r>
            <a:r>
              <a:rPr lang="en-US" altLang="zh-CN"/>
              <a:t>ed</a:t>
            </a:r>
            <a:r>
              <a:rPr lang="zh-CN" altLang="en-US"/>
              <a:t>命令修改执行过的</a:t>
            </a:r>
            <a:r>
              <a:rPr lang="en-US" altLang="zh-CN"/>
              <a:t>SQL</a:t>
            </a:r>
            <a:r>
              <a:rPr lang="zh-CN" altLang="en-US"/>
              <a:t>，限于</a:t>
            </a:r>
            <a:r>
              <a:rPr lang="en-US" altLang="zh-CN"/>
              <a:t>Windows</a:t>
            </a:r>
            <a:r>
              <a:rPr lang="zh-CN" altLang="en-US"/>
              <a:t>系统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F7776C-0633-4713-85CB-E2D49BC1718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/>
              <a:t>设置环境变量</a:t>
            </a:r>
            <a:endParaRPr lang="en-US" altLang="zh-CN"/>
          </a:p>
          <a:p>
            <a:pPr marL="0" indent="0">
              <a:buNone/>
            </a:pPr>
            <a:r>
              <a:rPr lang="en-US" altLang="zh-CN"/>
              <a:t>sqlcmdeditor=notepad</a:t>
            </a:r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0083750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自定义 1">
      <a:dk1>
        <a:srgbClr val="FFFF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奥斯汀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精装书">
      <a:fillStyleLst>
        <a:solidFill>
          <a:schemeClr val="phClr"/>
        </a:solidFill>
        <a:solidFill>
          <a:schemeClr val="phClr">
            <a:tint val="68000"/>
            <a:shade val="94000"/>
            <a:satMod val="300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80000"/>
                <a:lumMod val="98000"/>
              </a:schemeClr>
            </a:gs>
            <a:gs pos="100000">
              <a:schemeClr val="phClr">
                <a:satMod val="130000"/>
              </a:schemeClr>
            </a:gs>
          </a:gsLst>
          <a:lin ang="5160000" scaled="0"/>
        </a:gradFill>
      </a:fillStyleLst>
      <a:lnStyleLst>
        <a:ln w="12700" cap="flat" cmpd="sng" algn="ctr">
          <a:solidFill>
            <a:schemeClr val="phClr">
              <a:shade val="90000"/>
              <a:lumMod val="90000"/>
            </a:schemeClr>
          </a:solidFill>
          <a:prstDash val="solid"/>
        </a:ln>
        <a:ln w="19050" cap="flat" cmpd="sng" algn="ctr">
          <a:solidFill>
            <a:schemeClr val="phClr">
              <a:shade val="75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12700" dir="5400000" rotWithShape="0">
              <a:srgbClr val="000000">
                <a:alpha val="1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6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400000"/>
            </a:lightRig>
          </a:scene3d>
          <a:sp3d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第一章 数据库技术基础3.0.potx" id="{0C4891AA-DFDA-423A-9AB5-40E3C2A9E7D8}" vid="{C2401741-280E-4530-B20C-76B9544EF2E8}"/>
    </a:ext>
  </a:extLst>
</a:theme>
</file>

<file path=ppt/theme/theme2.xml><?xml version="1.0" encoding="utf-8"?>
<a:theme xmlns:a="http://schemas.openxmlformats.org/drawingml/2006/main" name="Office 主题​​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665</TotalTime>
  <Words>148</Words>
  <Application>Microsoft Office PowerPoint</Application>
  <PresentationFormat>Widescreen</PresentationFormat>
  <Paragraphs>28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4" baseType="lpstr">
      <vt:lpstr>华文琥珀</vt:lpstr>
      <vt:lpstr>楷体</vt:lpstr>
      <vt:lpstr>幼圆</vt:lpstr>
      <vt:lpstr>Arial</vt:lpstr>
      <vt:lpstr>Century Gothic</vt:lpstr>
      <vt:lpstr>Consolas</vt:lpstr>
      <vt:lpstr>Times New Roman</vt:lpstr>
      <vt:lpstr>Office 主题​​</vt:lpstr>
      <vt:lpstr>2</vt:lpstr>
      <vt:lpstr>启动SQL Server服务</vt:lpstr>
      <vt:lpstr>SQL Server官方客户端工具</vt:lpstr>
      <vt:lpstr>启动选项</vt:lpstr>
      <vt:lpstr>在sqlcmd中执行SQL脚本文件</vt:lpstr>
      <vt:lpstr>使用ed命令修改执行过的SQL，限于Windows系统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Administrator</dc:creator>
  <cp:lastModifiedBy>li aiwu</cp:lastModifiedBy>
  <cp:revision>367</cp:revision>
  <dcterms:created xsi:type="dcterms:W3CDTF">2015-08-21T10:03:15Z</dcterms:created>
  <dcterms:modified xsi:type="dcterms:W3CDTF">2022-12-11T23:31:25Z</dcterms:modified>
</cp:coreProperties>
</file>