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0"/>
  </p:notesMasterIdLst>
  <p:sldIdLst>
    <p:sldId id="291" r:id="rId2"/>
    <p:sldId id="400" r:id="rId3"/>
    <p:sldId id="401" r:id="rId4"/>
    <p:sldId id="402" r:id="rId5"/>
    <p:sldId id="403" r:id="rId6"/>
    <p:sldId id="404" r:id="rId7"/>
    <p:sldId id="405" r:id="rId8"/>
    <p:sldId id="406" r:id="rId9"/>
    <p:sldId id="407" r:id="rId10"/>
    <p:sldId id="408" r:id="rId11"/>
    <p:sldId id="409" r:id="rId12"/>
    <p:sldId id="410" r:id="rId13"/>
    <p:sldId id="411" r:id="rId14"/>
    <p:sldId id="412" r:id="rId15"/>
    <p:sldId id="417" r:id="rId16"/>
    <p:sldId id="414" r:id="rId17"/>
    <p:sldId id="415" r:id="rId18"/>
    <p:sldId id="416" r:id="rId1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6700" autoAdjust="0"/>
  </p:normalViewPr>
  <p:slideViewPr>
    <p:cSldViewPr>
      <p:cViewPr varScale="1">
        <p:scale>
          <a:sx n="122" d="100"/>
          <a:sy n="122" d="100"/>
        </p:scale>
        <p:origin x="144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8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触发器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7</a:t>
            </a:r>
            <a:endParaRPr lang="zh-CN" altLang="en-US" sz="96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zh-CN" altLang="en-US" sz="6000"/>
              <a:t>触发器</a:t>
            </a:r>
            <a:endParaRPr lang="zh-CN" altLang="en-US" sz="60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551384" y="116633"/>
            <a:ext cx="10945216" cy="720080"/>
          </a:xfrm>
        </p:spPr>
        <p:txBody>
          <a:bodyPr/>
          <a:lstStyle/>
          <a:p>
            <a:r>
              <a:rPr lang="zh-CN" altLang="en-US" dirty="0"/>
              <a:t>查看</a:t>
            </a:r>
            <a:r>
              <a:rPr lang="en-US" altLang="zh-CN" dirty="0"/>
              <a:t>inserted</a:t>
            </a:r>
            <a:r>
              <a:rPr lang="zh-CN" altLang="en-US" dirty="0"/>
              <a:t>和</a:t>
            </a:r>
            <a:r>
              <a:rPr lang="en-US" altLang="zh-CN" dirty="0"/>
              <a:t>deleted</a:t>
            </a:r>
            <a:r>
              <a:rPr lang="zh-CN" altLang="en-US" dirty="0"/>
              <a:t>表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623392" y="1052737"/>
            <a:ext cx="10873208" cy="518457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/>
              <a:t>alter trigger </a:t>
            </a:r>
            <a:r>
              <a:rPr lang="en-US" altLang="zh-CN" sz="2000" dirty="0" err="1"/>
              <a:t>tri_emp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on </a:t>
            </a:r>
            <a:r>
              <a:rPr lang="en-US" altLang="zh-CN" sz="2000" dirty="0" err="1"/>
              <a:t>emp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Instead of update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As</a:t>
            </a:r>
          </a:p>
          <a:p>
            <a:pPr marL="0" indent="0">
              <a:buNone/>
            </a:pPr>
            <a:r>
              <a:rPr lang="en-US" altLang="zh-CN" sz="2000" dirty="0" smtClean="0"/>
              <a:t>If (Select max(abs(</a:t>
            </a:r>
            <a:r>
              <a:rPr lang="en-US" altLang="zh-CN" sz="2000" dirty="0" err="1" smtClean="0"/>
              <a:t>i.sal</a:t>
            </a:r>
            <a:r>
              <a:rPr lang="en-US" altLang="zh-CN" sz="2000" dirty="0" smtClean="0"/>
              <a:t> - </a:t>
            </a:r>
            <a:r>
              <a:rPr lang="en-US" altLang="zh-CN" sz="2000" dirty="0" err="1" smtClean="0"/>
              <a:t>d.sal</a:t>
            </a:r>
            <a:r>
              <a:rPr lang="en-US" altLang="zh-CN" sz="2000" dirty="0" smtClean="0"/>
              <a:t>)) </a:t>
            </a:r>
            <a:r>
              <a:rPr lang="en-US" altLang="zh-CN" sz="2000" dirty="0" err="1" smtClean="0"/>
              <a:t>diff_sal</a:t>
            </a:r>
            <a:r>
              <a:rPr lang="en-US" altLang="zh-CN" sz="2000" dirty="0" smtClean="0"/>
              <a:t> </a:t>
            </a:r>
          </a:p>
          <a:p>
            <a:pPr marL="0" indent="0">
              <a:buNone/>
            </a:pPr>
            <a:r>
              <a:rPr lang="en-US" altLang="zh-CN" sz="2000" dirty="0" smtClean="0"/>
              <a:t>from inserted 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, deleted d </a:t>
            </a:r>
          </a:p>
          <a:p>
            <a:pPr marL="0" indent="0">
              <a:buNone/>
            </a:pPr>
            <a:r>
              <a:rPr lang="en-US" altLang="zh-CN" sz="2000" dirty="0" smtClean="0"/>
              <a:t>where </a:t>
            </a:r>
            <a:r>
              <a:rPr lang="en-US" altLang="zh-CN" sz="2000" dirty="0" err="1" smtClean="0"/>
              <a:t>i.empno</a:t>
            </a:r>
            <a:r>
              <a:rPr lang="en-US" altLang="zh-CN" sz="2000" dirty="0" smtClean="0"/>
              <a:t> = </a:t>
            </a:r>
            <a:r>
              <a:rPr lang="en-US" altLang="zh-CN" sz="2000" dirty="0" err="1" smtClean="0"/>
              <a:t>d.empno</a:t>
            </a:r>
            <a:r>
              <a:rPr lang="en-US" altLang="zh-CN" sz="2000" dirty="0" smtClean="0"/>
              <a:t>) &gt; 5000</a:t>
            </a:r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</a:t>
            </a:r>
            <a:r>
              <a:rPr lang="en-US" altLang="zh-CN" sz="2000" dirty="0" err="1" smtClean="0"/>
              <a:t>lsjdflsdjflsdaj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Else</a:t>
            </a:r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</a:t>
            </a:r>
            <a:r>
              <a:rPr lang="en-US" altLang="zh-CN" sz="2000" dirty="0" err="1" smtClean="0"/>
              <a:t>lsjfdlsdj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Go</a:t>
            </a:r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select </a:t>
            </a:r>
            <a:r>
              <a:rPr lang="en-US" altLang="zh-CN" sz="2000" dirty="0" err="1"/>
              <a:t>i.empno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i.sal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d.empno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d.sal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i.sal</a:t>
            </a:r>
            <a:r>
              <a:rPr lang="en-US" altLang="zh-CN" sz="2000" dirty="0"/>
              <a:t> - </a:t>
            </a:r>
            <a:r>
              <a:rPr lang="en-US" altLang="zh-CN" sz="2000" dirty="0" err="1"/>
              <a:t>d.sal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from inserted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, deleted d where </a:t>
            </a:r>
            <a:r>
              <a:rPr lang="en-US" altLang="zh-CN" sz="2000" dirty="0" err="1"/>
              <a:t>i.empno</a:t>
            </a:r>
            <a:r>
              <a:rPr lang="en-US" altLang="zh-CN" sz="2000" dirty="0"/>
              <a:t> = </a:t>
            </a:r>
            <a:r>
              <a:rPr lang="en-US" altLang="zh-CN" sz="2000" dirty="0" err="1" smtClean="0"/>
              <a:t>d.empno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select </a:t>
            </a:r>
            <a:r>
              <a:rPr lang="en-US" altLang="zh-CN" sz="2000" dirty="0" err="1"/>
              <a:t>i.empno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i.ename</a:t>
            </a:r>
            <a:r>
              <a:rPr lang="en-US" altLang="zh-CN" sz="2000" dirty="0"/>
              <a:t>, abs(</a:t>
            </a:r>
            <a:r>
              <a:rPr lang="en-US" altLang="zh-CN" sz="2000" dirty="0" err="1"/>
              <a:t>i.sal</a:t>
            </a:r>
            <a:r>
              <a:rPr lang="en-US" altLang="zh-CN" sz="2000" dirty="0"/>
              <a:t> - </a:t>
            </a:r>
            <a:r>
              <a:rPr lang="en-US" altLang="zh-CN" sz="2000" dirty="0" err="1"/>
              <a:t>d.sal</a:t>
            </a:r>
            <a:r>
              <a:rPr lang="en-US" altLang="zh-CN" sz="2000" dirty="0"/>
              <a:t>) </a:t>
            </a:r>
            <a:r>
              <a:rPr lang="en-US" altLang="zh-CN" sz="2000" dirty="0" err="1"/>
              <a:t>diff_sal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from inserted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, deleted d</a:t>
            </a:r>
          </a:p>
          <a:p>
            <a:pPr marL="0" indent="0">
              <a:buNone/>
            </a:pPr>
            <a:r>
              <a:rPr lang="en-US" altLang="zh-CN" sz="2000" dirty="0"/>
              <a:t>where </a:t>
            </a:r>
            <a:r>
              <a:rPr lang="en-US" altLang="zh-CN" sz="2000" dirty="0" err="1"/>
              <a:t>i.empno</a:t>
            </a:r>
            <a:r>
              <a:rPr lang="en-US" altLang="zh-CN" sz="2000" dirty="0"/>
              <a:t> = </a:t>
            </a:r>
            <a:r>
              <a:rPr lang="en-US" altLang="zh-CN" sz="2000" dirty="0" err="1"/>
              <a:t>d.empno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4E6FFB-B605-479C-98AC-0E7357F9666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447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623392" y="116633"/>
            <a:ext cx="10945216" cy="720080"/>
          </a:xfrm>
        </p:spPr>
        <p:txBody>
          <a:bodyPr/>
          <a:lstStyle/>
          <a:p>
            <a:r>
              <a:rPr lang="zh-CN" altLang="en-US"/>
              <a:t>触发器实例</a:t>
            </a:r>
            <a:r>
              <a:rPr lang="en-US" altLang="zh-CN"/>
              <a:t>1-</a:t>
            </a:r>
            <a:r>
              <a:rPr lang="zh-CN" altLang="en-US"/>
              <a:t>审计功能的触发器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10873208" cy="5073427"/>
          </a:xfrm>
        </p:spPr>
        <p:txBody>
          <a:bodyPr/>
          <a:lstStyle/>
          <a:p>
            <a:r>
              <a:rPr lang="zh-CN" altLang="en-US" dirty="0"/>
              <a:t>创建审计表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create table </a:t>
            </a:r>
            <a:r>
              <a:rPr lang="en-US" altLang="zh-CN" dirty="0" err="1"/>
              <a:t>emp_sal_audit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( </a:t>
            </a:r>
          </a:p>
          <a:p>
            <a:pPr marL="400050" lvl="1" indent="0">
              <a:buNone/>
            </a:pPr>
            <a:r>
              <a:rPr lang="en-US" altLang="zh-CN" dirty="0" err="1"/>
              <a:t>empno</a:t>
            </a:r>
            <a:r>
              <a:rPr lang="en-US" altLang="zh-CN" dirty="0"/>
              <a:t> numeric(4), </a:t>
            </a:r>
          </a:p>
          <a:p>
            <a:pPr marL="400050" lvl="1" indent="0">
              <a:buNone/>
            </a:pPr>
            <a:r>
              <a:rPr lang="en-US" altLang="zh-CN" dirty="0" err="1"/>
              <a:t>old_sal</a:t>
            </a:r>
            <a:r>
              <a:rPr lang="en-US" altLang="zh-CN" dirty="0"/>
              <a:t> numeric(7,2), </a:t>
            </a:r>
          </a:p>
          <a:p>
            <a:pPr marL="400050" lvl="1" indent="0">
              <a:buNone/>
            </a:pPr>
            <a:r>
              <a:rPr lang="en-US" altLang="zh-CN" dirty="0" err="1"/>
              <a:t>new_sal</a:t>
            </a:r>
            <a:r>
              <a:rPr lang="en-US" altLang="zh-CN" dirty="0"/>
              <a:t> numeric(7,2), </a:t>
            </a:r>
          </a:p>
          <a:p>
            <a:pPr marL="400050" lvl="1" indent="0">
              <a:buNone/>
            </a:pPr>
            <a:r>
              <a:rPr lang="en-US" altLang="zh-CN" dirty="0" err="1"/>
              <a:t>user_name</a:t>
            </a:r>
            <a:r>
              <a:rPr lang="en-US" altLang="zh-CN" dirty="0"/>
              <a:t> varchar(15), </a:t>
            </a:r>
          </a:p>
          <a:p>
            <a:pPr marL="400050" lvl="1" indent="0">
              <a:buNone/>
            </a:pPr>
            <a:r>
              <a:rPr lang="en-US" altLang="zh-CN" dirty="0" err="1"/>
              <a:t>update_time</a:t>
            </a:r>
            <a:r>
              <a:rPr lang="en-US" altLang="zh-CN" dirty="0"/>
              <a:t> </a:t>
            </a:r>
            <a:r>
              <a:rPr lang="en-US" altLang="zh-CN" dirty="0" err="1"/>
              <a:t>datetime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) </a:t>
            </a:r>
          </a:p>
          <a:p>
            <a:pPr marL="0" indent="0">
              <a:buNone/>
            </a:pPr>
            <a:r>
              <a:rPr lang="en-US" altLang="zh-CN" dirty="0"/>
              <a:t>go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E0509D9-C830-43C1-AEC4-9D9337EF797F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11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67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623392" y="116633"/>
            <a:ext cx="9587408" cy="792088"/>
          </a:xfrm>
        </p:spPr>
        <p:txBody>
          <a:bodyPr/>
          <a:lstStyle/>
          <a:p>
            <a:r>
              <a:rPr lang="zh-CN" altLang="en-US" dirty="0"/>
              <a:t>触发器实例</a:t>
            </a:r>
            <a:r>
              <a:rPr lang="en-US" altLang="zh-CN" dirty="0"/>
              <a:t>1-</a:t>
            </a:r>
            <a:r>
              <a:rPr lang="zh-CN" altLang="en-US" dirty="0"/>
              <a:t>审计功能的触发器</a:t>
            </a: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10945216" cy="5329015"/>
          </a:xfrm>
        </p:spPr>
        <p:txBody>
          <a:bodyPr/>
          <a:lstStyle/>
          <a:p>
            <a:r>
              <a:rPr lang="zh-CN" altLang="en-US" sz="2400" dirty="0"/>
              <a:t>创建触发器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create trigger </a:t>
            </a:r>
            <a:r>
              <a:rPr lang="en-US" altLang="zh-CN" sz="2400" dirty="0" err="1"/>
              <a:t>tri_emp_sal_audit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/>
              <a:t>on </a:t>
            </a:r>
            <a:r>
              <a:rPr lang="en-US" altLang="zh-CN" sz="2400" dirty="0" err="1"/>
              <a:t>emp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 smtClean="0"/>
              <a:t>After update 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as </a:t>
            </a:r>
          </a:p>
          <a:p>
            <a:pPr marL="0" indent="0">
              <a:buNone/>
            </a:pPr>
            <a:r>
              <a:rPr lang="en-US" altLang="zh-CN" sz="2400" dirty="0"/>
              <a:t>if update(</a:t>
            </a:r>
            <a:r>
              <a:rPr lang="en-US" altLang="zh-CN" sz="2400" dirty="0" err="1"/>
              <a:t>sal</a:t>
            </a:r>
            <a:r>
              <a:rPr lang="en-US" altLang="zh-CN" sz="2400" dirty="0"/>
              <a:t>) </a:t>
            </a:r>
          </a:p>
          <a:p>
            <a:pPr marL="400050" lvl="1" indent="0">
              <a:buNone/>
            </a:pPr>
            <a:r>
              <a:rPr lang="en-US" altLang="zh-CN" dirty="0" smtClean="0"/>
              <a:t>insert into </a:t>
            </a:r>
            <a:r>
              <a:rPr lang="en-US" altLang="zh-CN" dirty="0" err="1" smtClean="0"/>
              <a:t>emp_sal_audit</a:t>
            </a:r>
            <a:r>
              <a:rPr lang="en-US" altLang="zh-CN" dirty="0" smtClean="0"/>
              <a:t> </a:t>
            </a:r>
          </a:p>
          <a:p>
            <a:pPr marL="400050" lvl="1" indent="0">
              <a:buNone/>
            </a:pPr>
            <a:r>
              <a:rPr lang="en-US" altLang="zh-CN" dirty="0" smtClean="0"/>
              <a:t>select </a:t>
            </a:r>
            <a:r>
              <a:rPr lang="en-US" altLang="zh-CN" dirty="0" err="1" smtClean="0"/>
              <a:t>i.empno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d.sal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i.sal</a:t>
            </a:r>
            <a:r>
              <a:rPr lang="en-US" altLang="zh-CN" dirty="0" smtClean="0"/>
              <a:t>, user, </a:t>
            </a:r>
            <a:r>
              <a:rPr lang="en-US" altLang="zh-CN" dirty="0" err="1" smtClean="0"/>
              <a:t>getdate</a:t>
            </a:r>
            <a:r>
              <a:rPr lang="en-US" altLang="zh-CN" dirty="0" smtClean="0"/>
              <a:t>() </a:t>
            </a:r>
          </a:p>
          <a:p>
            <a:pPr marL="400050" lvl="1" indent="0">
              <a:buNone/>
            </a:pPr>
            <a:r>
              <a:rPr lang="en-US" altLang="zh-CN" dirty="0" smtClean="0"/>
              <a:t>from inserted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, deleted d </a:t>
            </a:r>
          </a:p>
          <a:p>
            <a:pPr marL="400050" lvl="1" indent="0">
              <a:buNone/>
            </a:pPr>
            <a:r>
              <a:rPr lang="en-US" altLang="zh-CN" dirty="0" smtClean="0"/>
              <a:t>where </a:t>
            </a:r>
            <a:r>
              <a:rPr lang="en-US" altLang="zh-CN" dirty="0" err="1" smtClean="0"/>
              <a:t>i.empno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d.empno</a:t>
            </a:r>
            <a:r>
              <a:rPr lang="en-US" altLang="zh-CN" dirty="0" smtClean="0"/>
              <a:t> </a:t>
            </a:r>
          </a:p>
          <a:p>
            <a:pPr marL="0" indent="0">
              <a:buNone/>
            </a:pPr>
            <a:r>
              <a:rPr lang="en-US" altLang="zh-CN" sz="2400" dirty="0" smtClean="0"/>
              <a:t>go</a:t>
            </a:r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6251DC7-A240-4658-AD4A-BC584D7D5965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95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触发器实例</a:t>
            </a:r>
            <a:r>
              <a:rPr lang="en-US" altLang="zh-CN"/>
              <a:t>2</a:t>
            </a:r>
            <a:endParaRPr lang="zh-CN" altLang="en-US"/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使用</a:t>
            </a:r>
            <a:r>
              <a:rPr lang="en-US" altLang="zh-CN" dirty="0"/>
              <a:t>instead of</a:t>
            </a:r>
            <a:r>
              <a:rPr lang="zh-CN" altLang="en-US" dirty="0"/>
              <a:t>触发器禁止用户在下面时段执行</a:t>
            </a:r>
            <a:r>
              <a:rPr lang="en-US" altLang="zh-CN" dirty="0"/>
              <a:t>update</a:t>
            </a:r>
            <a:r>
              <a:rPr lang="zh-CN" altLang="en-US" dirty="0"/>
              <a:t>操作</a:t>
            </a:r>
            <a:endParaRPr lang="en-US" altLang="zh-CN" dirty="0"/>
          </a:p>
          <a:p>
            <a:pPr lvl="1"/>
            <a:r>
              <a:rPr lang="zh-CN" altLang="en-US" dirty="0"/>
              <a:t>每天晚上</a:t>
            </a:r>
            <a:r>
              <a:rPr lang="en-US" altLang="zh-CN" dirty="0"/>
              <a:t>18:00</a:t>
            </a:r>
            <a:r>
              <a:rPr lang="zh-CN" altLang="en-US" dirty="0"/>
              <a:t>到</a:t>
            </a:r>
            <a:r>
              <a:rPr lang="en-US" altLang="zh-CN" dirty="0"/>
              <a:t>23:59:59</a:t>
            </a:r>
            <a:r>
              <a:rPr lang="zh-CN" altLang="en-US" dirty="0"/>
              <a:t>之间</a:t>
            </a:r>
            <a:endParaRPr lang="en-US" altLang="zh-CN" dirty="0"/>
          </a:p>
          <a:p>
            <a:pPr lvl="1"/>
            <a:r>
              <a:rPr lang="zh-CN" altLang="en-US" dirty="0"/>
              <a:t>凌晨</a:t>
            </a:r>
            <a:r>
              <a:rPr lang="en-US" altLang="zh-CN" dirty="0"/>
              <a:t>00:00:00</a:t>
            </a:r>
            <a:r>
              <a:rPr lang="zh-CN" altLang="en-US" dirty="0"/>
              <a:t>到</a:t>
            </a:r>
            <a:r>
              <a:rPr lang="en-US" altLang="zh-CN" dirty="0"/>
              <a:t>06:59:59</a:t>
            </a:r>
            <a:r>
              <a:rPr lang="zh-CN" altLang="en-US" dirty="0"/>
              <a:t>之间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8CEBF9C-7CAA-4EA1-B23A-162A561BD092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37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>
          <a:xfrm>
            <a:off x="623392" y="188640"/>
            <a:ext cx="9587408" cy="648072"/>
          </a:xfrm>
        </p:spPr>
        <p:txBody>
          <a:bodyPr/>
          <a:lstStyle/>
          <a:p>
            <a:r>
              <a:rPr lang="zh-CN" altLang="en-US"/>
              <a:t>触发器实例</a:t>
            </a:r>
            <a:r>
              <a:rPr lang="en-US" altLang="zh-CN"/>
              <a:t>2</a:t>
            </a:r>
            <a:endParaRPr lang="zh-CN" altLang="en-US"/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873208" cy="547188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dirty="0"/>
              <a:t>create trigger </a:t>
            </a:r>
            <a:r>
              <a:rPr lang="en-US" altLang="zh-CN" sz="1800" dirty="0" err="1"/>
              <a:t>tri_deny_emp_update</a:t>
            </a:r>
            <a:r>
              <a:rPr lang="en-US" altLang="zh-CN" sz="1800" dirty="0"/>
              <a:t> </a:t>
            </a:r>
          </a:p>
          <a:p>
            <a:pPr marL="0" indent="0">
              <a:buNone/>
            </a:pPr>
            <a:r>
              <a:rPr lang="en-US" altLang="zh-CN" sz="1800" dirty="0"/>
              <a:t>on </a:t>
            </a:r>
            <a:r>
              <a:rPr lang="en-US" altLang="zh-CN" sz="1800" dirty="0" err="1"/>
              <a:t>emp</a:t>
            </a:r>
            <a:r>
              <a:rPr lang="en-US" altLang="zh-CN" sz="1800" dirty="0"/>
              <a:t> </a:t>
            </a:r>
          </a:p>
          <a:p>
            <a:pPr marL="0" indent="0">
              <a:buNone/>
            </a:pPr>
            <a:r>
              <a:rPr lang="en-US" altLang="zh-CN" sz="1800" dirty="0"/>
              <a:t>Instead of update </a:t>
            </a:r>
          </a:p>
          <a:p>
            <a:pPr marL="0" indent="0">
              <a:buNone/>
            </a:pPr>
            <a:r>
              <a:rPr lang="en-US" altLang="zh-CN" sz="1800" dirty="0"/>
              <a:t>as </a:t>
            </a:r>
          </a:p>
          <a:p>
            <a:pPr marL="0" indent="0">
              <a:buNone/>
            </a:pPr>
            <a:r>
              <a:rPr lang="en-US" altLang="zh-CN" sz="1800" dirty="0"/>
              <a:t>if </a:t>
            </a:r>
            <a:r>
              <a:rPr lang="en-US" altLang="zh-CN" sz="1800" dirty="0" err="1"/>
              <a:t>if</a:t>
            </a:r>
            <a:r>
              <a:rPr lang="en-US" altLang="zh-CN" sz="1800" dirty="0"/>
              <a:t> (</a:t>
            </a:r>
            <a:r>
              <a:rPr lang="en-US" altLang="zh-CN" sz="1800" dirty="0" err="1"/>
              <a:t>datepart</a:t>
            </a:r>
            <a:r>
              <a:rPr lang="en-US" altLang="zh-CN" sz="1800" dirty="0"/>
              <a:t>(hour, </a:t>
            </a:r>
            <a:r>
              <a:rPr lang="en-US" altLang="zh-CN" sz="1800" dirty="0" err="1"/>
              <a:t>getdate</a:t>
            </a:r>
            <a:r>
              <a:rPr lang="en-US" altLang="zh-CN" sz="1800" dirty="0"/>
              <a:t>()) &gt;= 18 and </a:t>
            </a:r>
            <a:r>
              <a:rPr lang="en-US" altLang="zh-CN" sz="1800" dirty="0" err="1"/>
              <a:t>datepart</a:t>
            </a:r>
            <a:r>
              <a:rPr lang="en-US" altLang="zh-CN" sz="1800" dirty="0"/>
              <a:t>(hour, </a:t>
            </a:r>
            <a:r>
              <a:rPr lang="en-US" altLang="zh-CN" sz="1800" dirty="0" err="1"/>
              <a:t>getdate</a:t>
            </a:r>
            <a:r>
              <a:rPr lang="en-US" altLang="zh-CN" sz="1800" dirty="0" smtClean="0"/>
              <a:t>()) &lt;= </a:t>
            </a:r>
            <a:r>
              <a:rPr lang="en-US" altLang="zh-CN" sz="1800" dirty="0"/>
              <a:t>23) or</a:t>
            </a:r>
          </a:p>
          <a:p>
            <a:pPr marL="0" indent="0">
              <a:buNone/>
            </a:pPr>
            <a:r>
              <a:rPr lang="en-US" altLang="zh-CN" sz="1800" dirty="0"/>
              <a:t>   (</a:t>
            </a:r>
            <a:r>
              <a:rPr lang="en-US" altLang="zh-CN" sz="1800" dirty="0" err="1"/>
              <a:t>datepart</a:t>
            </a:r>
            <a:r>
              <a:rPr lang="en-US" altLang="zh-CN" sz="1800" dirty="0"/>
              <a:t>(hour, </a:t>
            </a:r>
            <a:r>
              <a:rPr lang="en-US" altLang="zh-CN" sz="1800" dirty="0" err="1"/>
              <a:t>getdate</a:t>
            </a:r>
            <a:r>
              <a:rPr lang="en-US" altLang="zh-CN" sz="1800" dirty="0"/>
              <a:t>()) &gt;= 0 and </a:t>
            </a:r>
            <a:r>
              <a:rPr lang="en-US" altLang="zh-CN" sz="1800" dirty="0" err="1"/>
              <a:t>datepart</a:t>
            </a:r>
            <a:r>
              <a:rPr lang="en-US" altLang="zh-CN" sz="1800" dirty="0"/>
              <a:t>(hour, </a:t>
            </a:r>
            <a:r>
              <a:rPr lang="en-US" altLang="zh-CN" sz="1800" dirty="0" err="1"/>
              <a:t>getdate</a:t>
            </a:r>
            <a:r>
              <a:rPr lang="en-US" altLang="zh-CN" sz="1800" dirty="0"/>
              <a:t>()) &lt;= 6)</a:t>
            </a:r>
          </a:p>
          <a:p>
            <a:pPr marL="0" indent="0">
              <a:buNone/>
            </a:pPr>
            <a:r>
              <a:rPr lang="en-US" altLang="zh-CN" sz="1800" dirty="0" smtClean="0"/>
              <a:t>   </a:t>
            </a:r>
            <a:r>
              <a:rPr lang="en-US" altLang="zh-CN" sz="1800" dirty="0"/>
              <a:t>print 'Update not allowed now.';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else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begin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   delete from </a:t>
            </a:r>
            <a:r>
              <a:rPr lang="en-US" altLang="zh-CN" sz="1800" dirty="0" err="1"/>
              <a:t>emp</a:t>
            </a:r>
            <a:r>
              <a:rPr lang="en-US" altLang="zh-CN" sz="1800" dirty="0"/>
              <a:t> where </a:t>
            </a:r>
            <a:r>
              <a:rPr lang="en-US" altLang="zh-CN" sz="1800" dirty="0" err="1"/>
              <a:t>empno</a:t>
            </a:r>
            <a:r>
              <a:rPr lang="en-US" altLang="zh-CN" sz="1800" dirty="0"/>
              <a:t> in(select </a:t>
            </a:r>
            <a:r>
              <a:rPr lang="en-US" altLang="zh-CN" sz="1800" dirty="0" err="1"/>
              <a:t>empno</a:t>
            </a:r>
            <a:r>
              <a:rPr lang="en-US" altLang="zh-CN" sz="1800" dirty="0"/>
              <a:t> from deleted);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   insert into </a:t>
            </a:r>
            <a:r>
              <a:rPr lang="en-US" altLang="zh-CN" sz="1800" dirty="0" err="1"/>
              <a:t>emp</a:t>
            </a:r>
            <a:r>
              <a:rPr lang="en-US" altLang="zh-CN" sz="1800" dirty="0"/>
              <a:t> select * from inserted;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end </a:t>
            </a:r>
          </a:p>
          <a:p>
            <a:pPr marL="0" indent="0">
              <a:buNone/>
              <a:defRPr/>
            </a:pPr>
            <a:r>
              <a:rPr lang="en-US" altLang="zh-CN" sz="1800" dirty="0"/>
              <a:t>go</a:t>
            </a:r>
            <a:endParaRPr lang="zh-CN" altLang="en-US" sz="1800" dirty="0"/>
          </a:p>
          <a:p>
            <a:pPr marL="0" indent="0">
              <a:buNone/>
            </a:pPr>
            <a:endParaRPr lang="en-US" altLang="zh-CN" sz="1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A155985-2BC3-4A89-9B27-90A6AA077AF0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452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改为</a:t>
            </a:r>
            <a:r>
              <a:rPr lang="en-US" altLang="zh-CN" dirty="0" smtClean="0"/>
              <a:t>after</a:t>
            </a:r>
            <a:r>
              <a:rPr lang="zh-CN" altLang="en-US" dirty="0" smtClean="0"/>
              <a:t>触发器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dirty="0"/>
              <a:t>create trigger </a:t>
            </a:r>
            <a:r>
              <a:rPr lang="en-US" altLang="zh-CN" sz="2000" dirty="0" err="1"/>
              <a:t>tri_deny_emp_update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on </a:t>
            </a:r>
            <a:r>
              <a:rPr lang="en-US" altLang="zh-CN" sz="2000" dirty="0" err="1"/>
              <a:t>emp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after update </a:t>
            </a:r>
          </a:p>
          <a:p>
            <a:pPr marL="0" indent="0">
              <a:buNone/>
            </a:pPr>
            <a:r>
              <a:rPr lang="en-US" altLang="zh-CN" sz="2000" dirty="0"/>
              <a:t>as </a:t>
            </a:r>
          </a:p>
          <a:p>
            <a:pPr marL="0" indent="0">
              <a:buNone/>
            </a:pPr>
            <a:r>
              <a:rPr lang="en-US" altLang="zh-CN" sz="2000" dirty="0"/>
              <a:t>if (</a:t>
            </a:r>
            <a:r>
              <a:rPr lang="en-US" altLang="zh-CN" sz="2000" dirty="0" err="1"/>
              <a:t>datepart</a:t>
            </a:r>
            <a:r>
              <a:rPr lang="en-US" altLang="zh-CN" sz="2000" dirty="0"/>
              <a:t>(hour, </a:t>
            </a:r>
            <a:r>
              <a:rPr lang="en-US" altLang="zh-CN" sz="2000" dirty="0" err="1"/>
              <a:t>getdate</a:t>
            </a:r>
            <a:r>
              <a:rPr lang="en-US" altLang="zh-CN" sz="2000" dirty="0"/>
              <a:t>()) &gt;= 18 and </a:t>
            </a:r>
            <a:r>
              <a:rPr lang="en-US" altLang="zh-CN" sz="2000" dirty="0" err="1"/>
              <a:t>datepart</a:t>
            </a:r>
            <a:r>
              <a:rPr lang="en-US" altLang="zh-CN" sz="2000" dirty="0"/>
              <a:t>(hour, </a:t>
            </a:r>
            <a:r>
              <a:rPr lang="en-US" altLang="zh-CN" sz="2000" dirty="0" err="1"/>
              <a:t>getdate</a:t>
            </a:r>
            <a:r>
              <a:rPr lang="en-US" altLang="zh-CN" sz="2000" dirty="0"/>
              <a:t>())&lt;= 23) or</a:t>
            </a:r>
          </a:p>
          <a:p>
            <a:pPr marL="0" indent="0">
              <a:buNone/>
            </a:pPr>
            <a:r>
              <a:rPr lang="en-US" altLang="zh-CN" sz="2000" dirty="0"/>
              <a:t>   (</a:t>
            </a:r>
            <a:r>
              <a:rPr lang="en-US" altLang="zh-CN" sz="2000" dirty="0" err="1"/>
              <a:t>datepart</a:t>
            </a:r>
            <a:r>
              <a:rPr lang="en-US" altLang="zh-CN" sz="2000" dirty="0"/>
              <a:t>(hour, </a:t>
            </a:r>
            <a:r>
              <a:rPr lang="en-US" altLang="zh-CN" sz="2000" dirty="0" err="1"/>
              <a:t>getdate</a:t>
            </a:r>
            <a:r>
              <a:rPr lang="en-US" altLang="zh-CN" sz="2000" dirty="0"/>
              <a:t>()) &gt;= 0 and </a:t>
            </a:r>
            <a:r>
              <a:rPr lang="en-US" altLang="zh-CN" sz="2000" dirty="0" err="1"/>
              <a:t>datepart</a:t>
            </a:r>
            <a:r>
              <a:rPr lang="en-US" altLang="zh-CN" sz="2000" dirty="0"/>
              <a:t>(hour, </a:t>
            </a:r>
            <a:r>
              <a:rPr lang="en-US" altLang="zh-CN" sz="2000" dirty="0" err="1"/>
              <a:t>getdate</a:t>
            </a:r>
            <a:r>
              <a:rPr lang="en-US" altLang="zh-CN" sz="2000" dirty="0"/>
              <a:t>()) &lt;= 6)</a:t>
            </a:r>
          </a:p>
          <a:p>
            <a:pPr marL="0" indent="0">
              <a:buNone/>
            </a:pPr>
            <a:r>
              <a:rPr lang="en-US" altLang="zh-CN" sz="2000" dirty="0"/>
              <a:t>begin</a:t>
            </a:r>
          </a:p>
          <a:p>
            <a:pPr marL="0" indent="0">
              <a:buNone/>
            </a:pPr>
            <a:r>
              <a:rPr lang="en-US" altLang="zh-CN" sz="2000" dirty="0"/>
              <a:t>   print 'Update not allowed now.'; </a:t>
            </a:r>
          </a:p>
          <a:p>
            <a:pPr marL="0" indent="0">
              <a:buNone/>
            </a:pPr>
            <a:r>
              <a:rPr lang="en-US" altLang="zh-CN" sz="2000" dirty="0"/>
              <a:t>   delete from </a:t>
            </a:r>
            <a:r>
              <a:rPr lang="en-US" altLang="zh-CN" sz="2000" dirty="0" err="1"/>
              <a:t>emp</a:t>
            </a:r>
            <a:r>
              <a:rPr lang="en-US" altLang="zh-CN" sz="2000" dirty="0"/>
              <a:t> where </a:t>
            </a:r>
            <a:r>
              <a:rPr lang="en-US" altLang="zh-CN" sz="2000" dirty="0" err="1"/>
              <a:t>empno</a:t>
            </a:r>
            <a:r>
              <a:rPr lang="en-US" altLang="zh-CN" sz="2000" dirty="0"/>
              <a:t> in(select </a:t>
            </a:r>
            <a:r>
              <a:rPr lang="en-US" altLang="zh-CN" sz="2000" dirty="0" err="1"/>
              <a:t>empno</a:t>
            </a:r>
            <a:r>
              <a:rPr lang="en-US" altLang="zh-CN" sz="2000" dirty="0"/>
              <a:t> from inserted)</a:t>
            </a:r>
          </a:p>
          <a:p>
            <a:pPr marL="0" indent="0">
              <a:buNone/>
            </a:pPr>
            <a:r>
              <a:rPr lang="en-US" altLang="zh-CN" sz="2000" dirty="0"/>
              <a:t>   insert into </a:t>
            </a:r>
            <a:r>
              <a:rPr lang="en-US" altLang="zh-CN" sz="2000" dirty="0" err="1"/>
              <a:t>emp</a:t>
            </a:r>
            <a:r>
              <a:rPr lang="en-US" altLang="zh-CN" sz="2000" dirty="0"/>
              <a:t> select * from deleted</a:t>
            </a:r>
          </a:p>
          <a:p>
            <a:pPr marL="0" indent="0">
              <a:buNone/>
            </a:pPr>
            <a:r>
              <a:rPr lang="en-US" altLang="zh-CN" sz="2000" dirty="0"/>
              <a:t>end</a:t>
            </a:r>
          </a:p>
          <a:p>
            <a:pPr marL="0" indent="0">
              <a:buNone/>
            </a:pPr>
            <a:r>
              <a:rPr lang="en-US" altLang="zh-CN" sz="2000" dirty="0"/>
              <a:t>go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21402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查询触发器定义</a:t>
            </a:r>
          </a:p>
        </p:txBody>
      </p:sp>
      <p:sp>
        <p:nvSpPr>
          <p:cNvPr id="1741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sys.triggers</a:t>
            </a:r>
          </a:p>
          <a:p>
            <a:r>
              <a:rPr lang="en-US" altLang="zh-CN"/>
              <a:t>sys.sql_modules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2933C68-B8D7-4E5D-A4C5-AD75E1F57A7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456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查询触发器定义</a:t>
            </a: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dirty="0"/>
              <a:t>C:\&gt;sqlcmd -d law -y 800 </a:t>
            </a:r>
          </a:p>
          <a:p>
            <a:pPr marL="0" indent="0">
              <a:buNone/>
            </a:pPr>
            <a:r>
              <a:rPr lang="en-US" altLang="zh-CN" sz="2000" dirty="0"/>
              <a:t>1&gt; select definition from </a:t>
            </a:r>
            <a:r>
              <a:rPr lang="en-US" altLang="zh-CN" sz="2000" dirty="0" err="1"/>
              <a:t>sys.sql_modules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2&gt; where </a:t>
            </a:r>
            <a:r>
              <a:rPr lang="en-US" altLang="zh-CN" sz="2000" dirty="0" err="1"/>
              <a:t>object_id</a:t>
            </a:r>
            <a:r>
              <a:rPr lang="en-US" altLang="zh-CN" sz="2000" dirty="0"/>
              <a:t>=</a:t>
            </a:r>
            <a:r>
              <a:rPr lang="en-US" altLang="zh-CN" sz="2000" dirty="0" err="1"/>
              <a:t>object_id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tri_deny_emp_update</a:t>
            </a:r>
            <a:r>
              <a:rPr lang="en-US" altLang="zh-CN" sz="2000" dirty="0"/>
              <a:t>') </a:t>
            </a:r>
          </a:p>
          <a:p>
            <a:pPr marL="0" indent="0">
              <a:buNone/>
            </a:pPr>
            <a:r>
              <a:rPr lang="en-US" altLang="zh-CN" sz="2000" dirty="0"/>
              <a:t>3&gt; go </a:t>
            </a:r>
          </a:p>
          <a:p>
            <a:pPr marL="0" indent="0">
              <a:buNone/>
            </a:pPr>
            <a:r>
              <a:rPr lang="en-US" altLang="zh-CN" sz="2000" dirty="0"/>
              <a:t>definition </a:t>
            </a:r>
          </a:p>
          <a:p>
            <a:pPr marL="0" indent="0">
              <a:buNone/>
            </a:pPr>
            <a:r>
              <a:rPr lang="en-US" altLang="zh-CN" sz="2000" dirty="0"/>
              <a:t>----------------------------------------------------------------------- </a:t>
            </a:r>
          </a:p>
          <a:p>
            <a:pPr marL="0" indent="0">
              <a:buNone/>
            </a:pPr>
            <a:r>
              <a:rPr lang="en-US" altLang="zh-CN" sz="2000" dirty="0"/>
              <a:t>create trigger </a:t>
            </a:r>
            <a:r>
              <a:rPr lang="en-US" altLang="zh-CN" sz="2000" dirty="0" err="1"/>
              <a:t>tri_deny_emp_update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on </a:t>
            </a:r>
            <a:r>
              <a:rPr lang="en-US" altLang="zh-CN" sz="2000" dirty="0" err="1"/>
              <a:t>emp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instead of update </a:t>
            </a:r>
          </a:p>
          <a:p>
            <a:pPr marL="0" indent="0">
              <a:buNone/>
            </a:pPr>
            <a:r>
              <a:rPr lang="en-US" altLang="zh-CN" sz="2000" dirty="0"/>
              <a:t>as </a:t>
            </a:r>
          </a:p>
          <a:p>
            <a:pPr marL="0" indent="0">
              <a:buNone/>
            </a:pPr>
            <a:r>
              <a:rPr lang="en-US" altLang="zh-CN" sz="2000" dirty="0"/>
              <a:t>set </a:t>
            </a:r>
            <a:r>
              <a:rPr lang="en-US" altLang="zh-CN" sz="2000" dirty="0" err="1"/>
              <a:t>nocount</a:t>
            </a:r>
            <a:r>
              <a:rPr lang="en-US" altLang="zh-CN" sz="2000" dirty="0"/>
              <a:t> on 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A1DC283-FB83-470F-BC5B-2D9593BA544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044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删除与修改触发器</a:t>
            </a: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drop trigger xxx</a:t>
            </a:r>
          </a:p>
          <a:p>
            <a:r>
              <a:rPr lang="en-US" altLang="zh-CN"/>
              <a:t>alter trigger….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7F124CA-AA21-4775-A9E7-F0EC4E6F6DDB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1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10945216" cy="720080"/>
          </a:xfrm>
        </p:spPr>
        <p:txBody>
          <a:bodyPr/>
          <a:lstStyle/>
          <a:p>
            <a:pPr eaLnBrk="1" hangingPunct="1"/>
            <a:r>
              <a:rPr lang="zh-CN" altLang="en-US" dirty="0"/>
              <a:t>什么是</a:t>
            </a:r>
            <a:r>
              <a:rPr lang="zh-CN" altLang="en-US" dirty="0" smtClean="0"/>
              <a:t>触发器 </a:t>
            </a:r>
            <a:r>
              <a:rPr lang="en-US" altLang="zh-CN" dirty="0" smtClean="0"/>
              <a:t>- trigger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052737"/>
            <a:ext cx="10873208" cy="5328591"/>
          </a:xfrm>
        </p:spPr>
        <p:txBody>
          <a:bodyPr/>
          <a:lstStyle/>
          <a:p>
            <a:r>
              <a:rPr lang="zh-CN" altLang="en-US" dirty="0"/>
              <a:t>触发器是由指定事件激活而自动执行的存储过程。</a:t>
            </a:r>
            <a:endParaRPr lang="en-US" altLang="zh-CN" dirty="0"/>
          </a:p>
          <a:p>
            <a:pPr lvl="1"/>
            <a:r>
              <a:rPr lang="zh-CN" altLang="en-US" dirty="0"/>
              <a:t>触发器与指定表的</a:t>
            </a:r>
            <a:r>
              <a:rPr lang="en-US" altLang="zh-CN" dirty="0"/>
              <a:t>DML</a:t>
            </a:r>
            <a:r>
              <a:rPr lang="zh-CN" altLang="en-US" dirty="0"/>
              <a:t>操作或与数据库的指定操作相关。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F40AEB2-1D5E-4B21-A557-569F01F54527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7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触发器的功能</a:t>
            </a:r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数据约束检查</a:t>
            </a:r>
            <a:endParaRPr lang="en-US" altLang="zh-CN" dirty="0"/>
          </a:p>
          <a:p>
            <a:r>
              <a:rPr lang="zh-CN" altLang="en-US" dirty="0"/>
              <a:t>数据库</a:t>
            </a:r>
            <a:r>
              <a:rPr lang="zh-CN" altLang="en-US" dirty="0" smtClean="0"/>
              <a:t>审计 </a:t>
            </a:r>
            <a:r>
              <a:rPr lang="en-US" altLang="zh-CN" dirty="0" smtClean="0"/>
              <a:t>- audit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C0923F0-520F-4BA4-976B-C8FE44BF186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72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触发器与存储过程的差别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存储过程的执行不需要其他事件触发，触发器由触发事件激活而自动执行。 </a:t>
            </a:r>
          </a:p>
          <a:p>
            <a:r>
              <a:rPr lang="zh-CN" altLang="en-US" dirty="0"/>
              <a:t>存储过程一般会有参数或返回值，而触发器没有参数也没有返回值。 </a:t>
            </a:r>
          </a:p>
          <a:p>
            <a:r>
              <a:rPr lang="zh-CN" altLang="en-US" dirty="0"/>
              <a:t>触发器与其触发事件处于同一事务，如果在触发器中执行</a:t>
            </a:r>
            <a:r>
              <a:rPr lang="en-US" altLang="zh-CN" dirty="0"/>
              <a:t>rollback</a:t>
            </a:r>
            <a:r>
              <a:rPr lang="zh-CN" altLang="en-US" dirty="0"/>
              <a:t>命令，则会连同其触发事件一起回滚。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969570B-C1B7-4DAC-A66E-CCFB04CE202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触发器与约束的区别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触发器可以引用其他表的数据。 </a:t>
            </a:r>
          </a:p>
          <a:p>
            <a:r>
              <a:rPr lang="zh-CN" altLang="en-US" dirty="0"/>
              <a:t>约束使用标准错误方式，而触发器可以自定义错误处理。 </a:t>
            </a:r>
          </a:p>
          <a:p>
            <a:r>
              <a:rPr lang="zh-CN" altLang="en-US" dirty="0"/>
              <a:t>触发器可以对比更新前后的数据值，通过对比结果执行指定任务。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B979B87-E70E-46D0-A5FB-8635F8B8BF7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5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inserted</a:t>
            </a:r>
            <a:r>
              <a:rPr lang="zh-CN" altLang="en-US" dirty="0"/>
              <a:t>表与</a:t>
            </a:r>
            <a:r>
              <a:rPr lang="en-US" altLang="zh-CN" dirty="0"/>
              <a:t>deleted</a:t>
            </a:r>
            <a:r>
              <a:rPr lang="zh-CN" altLang="en-US" dirty="0"/>
              <a:t>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执行</a:t>
            </a:r>
            <a:r>
              <a:rPr lang="en-US" altLang="zh-CN" dirty="0"/>
              <a:t>insert</a:t>
            </a:r>
            <a:r>
              <a:rPr lang="zh-CN" altLang="en-US" dirty="0"/>
              <a:t>操作时，添加的记录也会把一份拷贝添加到</a:t>
            </a:r>
            <a:r>
              <a:rPr lang="en-US" altLang="zh-CN" dirty="0"/>
              <a:t>inserted</a:t>
            </a:r>
            <a:r>
              <a:rPr lang="zh-CN" altLang="en-US" dirty="0"/>
              <a:t>临时表。 </a:t>
            </a:r>
          </a:p>
          <a:p>
            <a:r>
              <a:rPr lang="zh-CN" altLang="en-US" dirty="0"/>
              <a:t>执行</a:t>
            </a:r>
            <a:r>
              <a:rPr lang="en-US" altLang="zh-CN" dirty="0"/>
              <a:t>delete</a:t>
            </a:r>
            <a:r>
              <a:rPr lang="zh-CN" altLang="en-US" dirty="0"/>
              <a:t>操作时，被删除记录的一份拷贝会添加到</a:t>
            </a:r>
            <a:r>
              <a:rPr lang="en-US" altLang="zh-CN" dirty="0"/>
              <a:t>deleted</a:t>
            </a:r>
            <a:r>
              <a:rPr lang="zh-CN" altLang="en-US" dirty="0"/>
              <a:t>临时表。 </a:t>
            </a:r>
          </a:p>
          <a:p>
            <a:r>
              <a:rPr lang="zh-CN" altLang="en-US" dirty="0"/>
              <a:t>执行</a:t>
            </a:r>
            <a:r>
              <a:rPr lang="en-US" altLang="zh-CN" dirty="0"/>
              <a:t>update</a:t>
            </a:r>
            <a:r>
              <a:rPr lang="zh-CN" altLang="en-US" dirty="0"/>
              <a:t>操作时，更新记录的原值会添加到</a:t>
            </a:r>
            <a:r>
              <a:rPr lang="en-US" altLang="zh-CN" dirty="0"/>
              <a:t>deleted</a:t>
            </a:r>
            <a:r>
              <a:rPr lang="zh-CN" altLang="en-US" dirty="0"/>
              <a:t>临时表，而更新后的新值会添加到</a:t>
            </a:r>
            <a:r>
              <a:rPr lang="en-US" altLang="zh-CN" dirty="0"/>
              <a:t>inserted</a:t>
            </a:r>
            <a:r>
              <a:rPr lang="zh-CN" altLang="en-US" dirty="0"/>
              <a:t>临时表。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3E766A0-8695-44D5-AD50-CBF6178E120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63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695400" y="188641"/>
            <a:ext cx="10801200" cy="648072"/>
          </a:xfrm>
        </p:spPr>
        <p:txBody>
          <a:bodyPr/>
          <a:lstStyle/>
          <a:p>
            <a:r>
              <a:rPr lang="zh-CN" altLang="en-US"/>
              <a:t>触发器分类</a:t>
            </a: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10873208" cy="5400452"/>
          </a:xfrm>
        </p:spPr>
        <p:txBody>
          <a:bodyPr/>
          <a:lstStyle/>
          <a:p>
            <a:r>
              <a:rPr lang="zh-CN" altLang="en-US" sz="2400" dirty="0"/>
              <a:t>按照触发事件可以分为：</a:t>
            </a:r>
          </a:p>
          <a:p>
            <a:pPr lvl="1"/>
            <a:r>
              <a:rPr lang="en-US" altLang="zh-CN" dirty="0"/>
              <a:t>DML</a:t>
            </a:r>
            <a:r>
              <a:rPr lang="zh-CN" altLang="en-US" dirty="0"/>
              <a:t>触发器 </a:t>
            </a:r>
          </a:p>
          <a:p>
            <a:pPr lvl="1"/>
            <a:r>
              <a:rPr lang="en-US" altLang="zh-CN" dirty="0"/>
              <a:t>DDL</a:t>
            </a:r>
            <a:r>
              <a:rPr lang="zh-CN" altLang="en-US" dirty="0"/>
              <a:t>触发器 </a:t>
            </a:r>
            <a:endParaRPr lang="en-US" altLang="zh-CN" dirty="0"/>
          </a:p>
          <a:p>
            <a:r>
              <a:rPr lang="en-US" altLang="zh-CN" sz="2400" dirty="0"/>
              <a:t>DML</a:t>
            </a:r>
            <a:r>
              <a:rPr lang="zh-CN" altLang="en-US" sz="2400" dirty="0"/>
              <a:t>触发器</a:t>
            </a:r>
            <a:endParaRPr lang="en-US" altLang="zh-CN" sz="2400" dirty="0"/>
          </a:p>
          <a:p>
            <a:pPr lvl="1"/>
            <a:r>
              <a:rPr lang="en-US" altLang="zh-CN" dirty="0"/>
              <a:t>insert</a:t>
            </a:r>
          </a:p>
          <a:p>
            <a:pPr lvl="1"/>
            <a:r>
              <a:rPr lang="en-US" altLang="zh-CN" dirty="0"/>
              <a:t>delete</a:t>
            </a:r>
          </a:p>
          <a:p>
            <a:pPr lvl="1"/>
            <a:r>
              <a:rPr lang="en-US" altLang="zh-CN" dirty="0"/>
              <a:t>Update</a:t>
            </a:r>
          </a:p>
          <a:p>
            <a:r>
              <a:rPr lang="zh-CN" altLang="en-US" sz="2400" dirty="0"/>
              <a:t>按照触发器执行的时间可以分为：</a:t>
            </a:r>
          </a:p>
          <a:p>
            <a:pPr lvl="1"/>
            <a:r>
              <a:rPr lang="en-US" altLang="zh-CN" dirty="0"/>
              <a:t>after</a:t>
            </a:r>
            <a:r>
              <a:rPr lang="zh-CN" altLang="en-US" dirty="0"/>
              <a:t>触发器：在触发事件执行之后，触发器执行。</a:t>
            </a:r>
            <a:endParaRPr lang="en-US" altLang="zh-CN" dirty="0"/>
          </a:p>
          <a:p>
            <a:pPr lvl="1"/>
            <a:r>
              <a:rPr lang="en-US" altLang="zh-CN" dirty="0"/>
              <a:t>instead of</a:t>
            </a:r>
            <a:r>
              <a:rPr lang="zh-CN" altLang="en-US" dirty="0"/>
              <a:t>触发器：触发事件并未执行，而是被替换为触发器中的代码</a:t>
            </a:r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742AA43-B250-4868-B728-53931BD3D83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324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创建触发器语法</a:t>
            </a: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839416" y="1052736"/>
            <a:ext cx="10801200" cy="5073427"/>
          </a:xfrm>
        </p:spPr>
        <p:txBody>
          <a:bodyPr/>
          <a:lstStyle/>
          <a:p>
            <a:pPr marL="0" indent="0">
              <a:buNone/>
            </a:pPr>
            <a:r>
              <a:rPr lang="en-US" altLang="zh-CN"/>
              <a:t>create trigger </a:t>
            </a:r>
            <a:r>
              <a:rPr lang="en-US" altLang="zh-CN" i="1"/>
              <a:t>trigger_name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on </a:t>
            </a:r>
            <a:r>
              <a:rPr lang="en-US" altLang="zh-CN" i="1"/>
              <a:t>table_name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[instead of | after] </a:t>
            </a:r>
            <a:r>
              <a:rPr lang="en-US" altLang="zh-CN" i="1"/>
              <a:t>dml_operation(s)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as</a:t>
            </a:r>
          </a:p>
          <a:p>
            <a:pPr marL="0" indent="0">
              <a:buNone/>
            </a:pPr>
            <a:r>
              <a:rPr lang="en-US" altLang="zh-CN" i="1"/>
              <a:t>execution_statements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67BB8B6-BFA6-4F25-8E56-D51D33FA971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93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116632"/>
            <a:ext cx="10801200" cy="720080"/>
          </a:xfrm>
        </p:spPr>
        <p:txBody>
          <a:bodyPr/>
          <a:lstStyle/>
          <a:p>
            <a:pPr eaLnBrk="1" hangingPunct="1"/>
            <a:r>
              <a:rPr lang="zh-CN" altLang="en-US" dirty="0"/>
              <a:t>一个简单的触发器</a:t>
            </a:r>
            <a:endParaRPr lang="en-US" altLang="zh-CN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7408" y="1124745"/>
            <a:ext cx="10729192" cy="518398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alter </a:t>
            </a:r>
            <a:r>
              <a:rPr lang="en-US" altLang="zh-CN" dirty="0"/>
              <a:t>trigger </a:t>
            </a:r>
            <a:r>
              <a:rPr lang="en-US" altLang="zh-CN" dirty="0" err="1"/>
              <a:t>tri_emp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on </a:t>
            </a:r>
            <a:r>
              <a:rPr lang="en-US" altLang="zh-CN" dirty="0" err="1"/>
              <a:t>emp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after delete</a:t>
            </a:r>
            <a:r>
              <a:rPr lang="en-US" altLang="zh-CN" dirty="0" smtClean="0"/>
              <a:t>, update, insert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as</a:t>
            </a:r>
          </a:p>
          <a:p>
            <a:pPr marL="0" indent="0">
              <a:buNone/>
            </a:pPr>
            <a:r>
              <a:rPr lang="en-US" altLang="zh-CN" dirty="0"/>
              <a:t>print '</a:t>
            </a:r>
            <a:r>
              <a:rPr lang="en-US" altLang="zh-CN" dirty="0" err="1"/>
              <a:t>Hello,world</a:t>
            </a:r>
            <a:r>
              <a:rPr lang="en-US" altLang="zh-CN" dirty="0"/>
              <a:t>.'</a:t>
            </a:r>
          </a:p>
          <a:p>
            <a:pPr marL="0" indent="0">
              <a:buNone/>
            </a:pPr>
            <a:r>
              <a:rPr lang="en-US" altLang="zh-CN" dirty="0"/>
              <a:t>go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Instead of</a:t>
            </a:r>
            <a:r>
              <a:rPr lang="zh-CN" altLang="en-US" dirty="0" smtClean="0"/>
              <a:t>改为</a:t>
            </a:r>
            <a:r>
              <a:rPr lang="en-US" altLang="zh-CN" dirty="0"/>
              <a:t>after</a:t>
            </a:r>
            <a:r>
              <a:rPr lang="zh-CN" altLang="en-US" dirty="0"/>
              <a:t>的效果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C4C39B-F753-49C8-BCBD-084858B4500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8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735</Words>
  <Application>Microsoft Office PowerPoint</Application>
  <PresentationFormat>宽屏</PresentationFormat>
  <Paragraphs>154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华文琥珀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7</vt:lpstr>
      <vt:lpstr>什么是触发器 - trigger</vt:lpstr>
      <vt:lpstr>触发器的功能</vt:lpstr>
      <vt:lpstr>触发器与存储过程的差别</vt:lpstr>
      <vt:lpstr>触发器与约束的区别</vt:lpstr>
      <vt:lpstr>inserted表与deleted表</vt:lpstr>
      <vt:lpstr>触发器分类</vt:lpstr>
      <vt:lpstr>创建触发器语法</vt:lpstr>
      <vt:lpstr>一个简单的触发器</vt:lpstr>
      <vt:lpstr>查看inserted和deleted表</vt:lpstr>
      <vt:lpstr>触发器实例1-审计功能的触发器</vt:lpstr>
      <vt:lpstr>触发器实例1-审计功能的触发器</vt:lpstr>
      <vt:lpstr>触发器实例2</vt:lpstr>
      <vt:lpstr>触发器实例2</vt:lpstr>
      <vt:lpstr>改为after触发器</vt:lpstr>
      <vt:lpstr>查询触发器定义</vt:lpstr>
      <vt:lpstr>查询触发器定义</vt:lpstr>
      <vt:lpstr>删除与修改触发器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382</cp:revision>
  <dcterms:created xsi:type="dcterms:W3CDTF">2015-08-21T10:03:15Z</dcterms:created>
  <dcterms:modified xsi:type="dcterms:W3CDTF">2024-04-10T02:21:59Z</dcterms:modified>
</cp:coreProperties>
</file>